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5" r:id="rId1"/>
    <p:sldMasterId id="2147483757" r:id="rId2"/>
    <p:sldMasterId id="2147483779" r:id="rId3"/>
  </p:sldMasterIdLst>
  <p:notesMasterIdLst>
    <p:notesMasterId r:id="rId13"/>
  </p:notesMasterIdLst>
  <p:handoutMasterIdLst>
    <p:handoutMasterId r:id="rId14"/>
  </p:handoutMasterIdLst>
  <p:sldIdLst>
    <p:sldId id="300" r:id="rId4"/>
    <p:sldId id="315" r:id="rId5"/>
    <p:sldId id="322" r:id="rId6"/>
    <p:sldId id="330" r:id="rId7"/>
    <p:sldId id="328" r:id="rId8"/>
    <p:sldId id="307" r:id="rId9"/>
    <p:sldId id="329" r:id="rId10"/>
    <p:sldId id="327" r:id="rId11"/>
    <p:sldId id="331" r:id="rId1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jsterveld, Reina" initials="BR" lastIdx="10" clrIdx="0"/>
  <p:cmAuthor id="1" name="Ockels, Johan" initials="OJ" lastIdx="1" clrIdx="1"/>
  <p:cmAuthor id="2" name="Smit, Wietske" initials="SW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484"/>
    <a:srgbClr val="FF3399"/>
    <a:srgbClr val="FF99CC"/>
    <a:srgbClr val="FFC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4" autoAdjust="0"/>
    <p:restoredTop sz="96208" autoAdjust="0"/>
  </p:normalViewPr>
  <p:slideViewPr>
    <p:cSldViewPr>
      <p:cViewPr varScale="1">
        <p:scale>
          <a:sx n="119" d="100"/>
          <a:sy n="119" d="100"/>
        </p:scale>
        <p:origin x="13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57E369-74E3-4E0D-B7A2-9557641F850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7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1B6BD0-1215-4963-8978-E04BF625389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26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nl-NL" noProof="0"/>
              <a:t>Klik om de stijl te bewerken</a:t>
            </a:r>
          </a:p>
        </p:txBody>
      </p:sp>
      <p:sp>
        <p:nvSpPr>
          <p:cNvPr id="6246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/>
              <a:t>Klik om de ondertitelstijl van het model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CC64CB1F-B7C3-46D0-8277-1DC333DDC9F4}" type="datetime3">
              <a:rPr lang="nl-NL" smtClean="0"/>
              <a:t>08/05/20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1DE75062-59B2-47E9-A4A6-169D18F62F6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ADE265-DDEB-45BE-9D7F-AD79CA1B2A29}" type="datetime3">
              <a:rPr lang="nl-NL" smtClean="0"/>
              <a:t>08/05/20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DDE1A-B369-468D-9B8E-F0D2E215DA2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09493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1952625"/>
            <a:ext cx="1822450" cy="406717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1952625"/>
            <a:ext cx="5319712" cy="406717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0CD59-5668-4C1E-BF76-9BCC497C7007}" type="datetime3">
              <a:rPr lang="nl-NL" smtClean="0"/>
              <a:t>08/05/20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BC478-9647-46C8-9F7F-1E0E36BCA797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424636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/>
              <a:t>Klik om het opmaakprofiel te bewerken</a:t>
            </a:r>
          </a:p>
        </p:txBody>
      </p:sp>
      <p:sp>
        <p:nvSpPr>
          <p:cNvPr id="8192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/>
              <a:t>Klik om het opmaakprofiel van de modelondertitel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A50054AB-2D6E-4841-A829-F478F24C3FC2}" type="datetime3">
              <a:rPr lang="nl-NL" smtClean="0"/>
              <a:t>08/05/20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E51685AE-BF16-4C9C-A7FB-17F4FBB12D8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FCB903-662E-4BAB-B6B0-55026B15E56E}" type="datetime3">
              <a:rPr lang="nl-NL" smtClean="0"/>
              <a:t>08/05/20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D595A-35D6-43AB-84A7-82DA4375C82E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403302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4BE16D-89A3-405E-992E-19271F79ABD9}" type="datetime3">
              <a:rPr lang="nl-NL" smtClean="0"/>
              <a:t>08/05/20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BB785-ACE9-4C0E-A6CE-96485A2EE9C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772584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1844675"/>
            <a:ext cx="3570287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1844675"/>
            <a:ext cx="3571875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07DA1-4114-4F45-B7F6-93F2936DCF3C}" type="datetime3">
              <a:rPr lang="nl-NL" smtClean="0"/>
              <a:t>08/05/20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8F5D5-FABE-4815-A3E3-BA8F6BA90179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554738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52C262-0248-4891-9761-00A82C60E89D}" type="datetime3">
              <a:rPr lang="nl-NL" smtClean="0"/>
              <a:t>08/05/20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27D7D-45F6-467B-BA57-3CDC3AC366A4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885857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0088F-1C36-4AF5-B67A-6C02563DBF0D}" type="datetime3">
              <a:rPr lang="nl-NL" smtClean="0"/>
              <a:t>08/05/20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33A4A-14AD-4F62-AE76-3E9FC98A3B1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479518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BCF68D-86AC-474A-8E02-9BB35D9746FF}" type="datetime3">
              <a:rPr lang="nl-NL" smtClean="0"/>
              <a:t>08/05/20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3BFC1-5365-4B87-8D64-A79920391BE6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901637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60E5B-87FF-43FF-8004-6CBBED19C7F2}" type="datetime3">
              <a:rPr lang="nl-NL" smtClean="0"/>
              <a:t>08/05/20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57D9-C3C4-42AE-85C6-EA8B33B6BB9A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52266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FFAD01-B00D-4C58-A3F1-7968BC1A6026}" type="datetime3">
              <a:rPr lang="nl-NL" smtClean="0"/>
              <a:t>08/05/20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39545-2D25-4177-A27C-F6E8E77E1D12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001768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9E4D1-0FA2-4DE8-99DA-0685FA284E86}" type="datetime3">
              <a:rPr lang="nl-NL" smtClean="0"/>
              <a:t>08/05/20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AE027-546E-4671-8AC3-1C29CF9B4086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83653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81E421-2A11-42DE-98D2-CAB0FD463930}" type="datetime3">
              <a:rPr lang="nl-NL" smtClean="0"/>
              <a:t>08/05/20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70823-AD6A-40E3-B8E1-4ECB1EFE91E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4278163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887413"/>
            <a:ext cx="1822450" cy="513238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887413"/>
            <a:ext cx="5319712" cy="513238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86F91-BB0A-4283-8970-3F86E58BA48E}" type="datetime3">
              <a:rPr lang="nl-NL" smtClean="0"/>
              <a:t>08/05/20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B9EC2-4887-4527-AF23-019E43AFDD1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518865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/>
              <a:t>Klik om het opmaakprofiel te bewerken</a:t>
            </a:r>
          </a:p>
        </p:txBody>
      </p:sp>
      <p:sp>
        <p:nvSpPr>
          <p:cNvPr id="8192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/>
              <a:t>Klik om het opmaakprofiel van de modelondertitel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A50054AB-2D6E-4841-A829-F478F24C3FC2}" type="datetime3">
              <a:rPr lang="nl-NL" smtClean="0">
                <a:solidFill>
                  <a:srgbClr val="474747"/>
                </a:solidFill>
              </a:rPr>
              <a:pPr/>
              <a:t>08/05/20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pPr>
              <a:buClr>
                <a:srgbClr val="474747"/>
              </a:buClr>
            </a:pPr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E51685AE-BF16-4C9C-A7FB-17F4FBB12D87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106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FCB903-662E-4BAB-B6B0-55026B15E56E}" type="datetime3">
              <a:rPr lang="nl-NL" smtClean="0">
                <a:solidFill>
                  <a:srgbClr val="474747"/>
                </a:solidFill>
              </a:rPr>
              <a:pPr/>
              <a:t>08/05/20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D595A-35D6-43AB-84A7-82DA4375C82E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21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4BE16D-89A3-405E-992E-19271F79ABD9}" type="datetime3">
              <a:rPr lang="nl-NL" smtClean="0">
                <a:solidFill>
                  <a:srgbClr val="474747"/>
                </a:solidFill>
              </a:rPr>
              <a:pPr/>
              <a:t>08/05/20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BB785-ACE9-4C0E-A6CE-96485A2EE9C0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44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1844675"/>
            <a:ext cx="3570287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1844675"/>
            <a:ext cx="3571875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07DA1-4114-4F45-B7F6-93F2936DCF3C}" type="datetime3">
              <a:rPr lang="nl-NL" smtClean="0">
                <a:solidFill>
                  <a:srgbClr val="474747"/>
                </a:solidFill>
              </a:rPr>
              <a:pPr/>
              <a:t>08/05/20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8F5D5-FABE-4815-A3E3-BA8F6BA90179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83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52C262-0248-4891-9761-00A82C60E89D}" type="datetime3">
              <a:rPr lang="nl-NL" smtClean="0">
                <a:solidFill>
                  <a:srgbClr val="474747"/>
                </a:solidFill>
              </a:rPr>
              <a:pPr/>
              <a:t>08/05/20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27D7D-45F6-467B-BA57-3CDC3AC366A4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669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0088F-1C36-4AF5-B67A-6C02563DBF0D}" type="datetime3">
              <a:rPr lang="nl-NL" smtClean="0">
                <a:solidFill>
                  <a:srgbClr val="474747"/>
                </a:solidFill>
              </a:rPr>
              <a:pPr/>
              <a:t>08/05/20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33A4A-14AD-4F62-AE76-3E9FC98A3B1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15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BCF68D-86AC-474A-8E02-9BB35D9746FF}" type="datetime3">
              <a:rPr lang="nl-NL" smtClean="0">
                <a:solidFill>
                  <a:srgbClr val="474747"/>
                </a:solidFill>
              </a:rPr>
              <a:pPr/>
              <a:t>08/05/20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3BFC1-5365-4B87-8D64-A79920391BE6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2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F759A4-E60A-4C5D-B79C-66D2FC8907B2}" type="datetime3">
              <a:rPr lang="nl-NL" smtClean="0"/>
              <a:t>08/05/20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40CEB-2581-4692-BC12-8969370FF425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7496261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60E5B-87FF-43FF-8004-6CBBED19C7F2}" type="datetime3">
              <a:rPr lang="nl-NL" smtClean="0">
                <a:solidFill>
                  <a:srgbClr val="474747"/>
                </a:solidFill>
              </a:rPr>
              <a:pPr/>
              <a:t>08/05/20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57D9-C3C4-42AE-85C6-EA8B33B6BB9A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93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9E4D1-0FA2-4DE8-99DA-0685FA284E86}" type="datetime3">
              <a:rPr lang="nl-NL" smtClean="0">
                <a:solidFill>
                  <a:srgbClr val="474747"/>
                </a:solidFill>
              </a:rPr>
              <a:pPr/>
              <a:t>08/05/20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AE027-546E-4671-8AC3-1C29CF9B4086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2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81E421-2A11-42DE-98D2-CAB0FD463930}" type="datetime3">
              <a:rPr lang="nl-NL" smtClean="0">
                <a:solidFill>
                  <a:srgbClr val="474747"/>
                </a:solidFill>
              </a:rPr>
              <a:pPr/>
              <a:t>08/05/20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70823-AD6A-40E3-B8E1-4ECB1EFE91E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07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887413"/>
            <a:ext cx="1822450" cy="513238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887413"/>
            <a:ext cx="5319712" cy="513238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86F91-BB0A-4283-8970-3F86E58BA48E}" type="datetime3">
              <a:rPr lang="nl-NL" smtClean="0">
                <a:solidFill>
                  <a:srgbClr val="474747"/>
                </a:solidFill>
              </a:rPr>
              <a:pPr/>
              <a:t>08/05/20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B9EC2-4887-4527-AF23-019E43AFDD1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2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2852738"/>
            <a:ext cx="3570287" cy="3167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2852738"/>
            <a:ext cx="3571875" cy="3167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6801E-3505-49C8-9575-709CFFFA5D16}" type="datetime3">
              <a:rPr lang="nl-NL" smtClean="0"/>
              <a:t>08/05/20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7F236-DD57-47E3-8A3C-5023BC8F19D7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696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6574DE-E4DD-42F6-818D-89BA71DB9867}" type="datetime3">
              <a:rPr lang="nl-NL" smtClean="0"/>
              <a:t>08/05/20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0E2FD-CC7F-49C6-95D0-CC825B11D268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51558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6AE813-F702-45E9-A47A-6F44FADD9E74}" type="datetime3">
              <a:rPr lang="nl-NL" smtClean="0"/>
              <a:t>08/05/20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D9D6D-A5A5-4853-97B0-7F3B66E4746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69198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739156-DDFF-4088-8452-FC843531A739}" type="datetime3">
              <a:rPr lang="nl-NL" smtClean="0"/>
              <a:t>08/05/20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E7B30-BE17-4266-A66D-E1A3188B31FD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41315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A2979-B28F-46E8-822B-F0F0650BAC7B}" type="datetime3">
              <a:rPr lang="nl-NL" smtClean="0"/>
              <a:t>08/05/20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AC9AB-1752-433B-AA3C-8F4B433FDCB8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422920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919D33-65CB-47C9-8B0C-0F96E2D2A0C9}" type="datetime3">
              <a:rPr lang="nl-NL" smtClean="0"/>
              <a:t>08/05/20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B1E65-DA07-4CDE-9959-88854AD22A9A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78702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1952625"/>
            <a:ext cx="717232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61443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2852738"/>
            <a:ext cx="7294562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1E16212B-336D-408C-9CA5-110F9655A030}" type="datetime3">
              <a:rPr lang="nl-NL" smtClean="0"/>
              <a:t>08/05/20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FFA1A3FE-95E9-4677-9359-F0958ADA8DB7}" type="slidenum">
              <a:rPr lang="nl-NL"/>
              <a:pPr/>
              <a:t>‹nr.›</a:t>
            </a:fld>
            <a:endParaRPr lang="nl-NL" sz="140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rgbClr val="FFCE21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887413"/>
            <a:ext cx="71723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80899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1844675"/>
            <a:ext cx="72945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2ED84D9D-D760-4B1F-A66C-D8EA94A3342A}" type="datetime3">
              <a:rPr lang="nl-NL" smtClean="0"/>
              <a:t>08/05/20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A4017071-425A-459D-BB6A-A1E0D0597E4B}" type="slidenum">
              <a:rPr lang="nl-NL"/>
              <a:pPr/>
              <a:t>‹nr.›</a:t>
            </a:fld>
            <a:endParaRPr lang="nl-NL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887413"/>
            <a:ext cx="71723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80899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1844675"/>
            <a:ext cx="72945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2ED84D9D-D760-4B1F-A66C-D8EA94A3342A}" type="datetime3">
              <a:rPr lang="nl-NL" smtClean="0">
                <a:solidFill>
                  <a:srgbClr val="474747"/>
                </a:solidFill>
              </a:rPr>
              <a:pPr/>
              <a:t>08/05/20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A4017071-425A-459D-BB6A-A1E0D0597E4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4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1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55576" y="1844675"/>
            <a:ext cx="7905824" cy="4175125"/>
          </a:xfrm>
        </p:spPr>
        <p:txBody>
          <a:bodyPr/>
          <a:lstStyle/>
          <a:p>
            <a:pPr marL="514350" indent="-514350" eaLnBrk="1" hangingPunct="1">
              <a:buClr>
                <a:srgbClr val="92D050"/>
              </a:buClr>
              <a:buFont typeface="Arial" charset="0"/>
              <a:buNone/>
            </a:pPr>
            <a:r>
              <a:rPr lang="nl-NL" altLang="nl-NL" dirty="0"/>
              <a:t>In deze presentatie leer je over:</a:t>
            </a:r>
          </a:p>
          <a:p>
            <a:pPr marL="514350" indent="-514350" eaLnBrk="1" hangingPunct="1">
              <a:buClr>
                <a:srgbClr val="92D050"/>
              </a:buClr>
              <a:buFont typeface="Arial" charset="0"/>
              <a:buNone/>
            </a:pPr>
            <a:endParaRPr lang="nl-NL" altLang="nl-NL" dirty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Het </a:t>
            </a:r>
            <a:r>
              <a:rPr lang="en-US" dirty="0" err="1"/>
              <a:t>kenmerkend</a:t>
            </a:r>
            <a:r>
              <a:rPr lang="en-US" dirty="0"/>
              <a:t> aspect: de </a:t>
            </a:r>
            <a:r>
              <a:rPr lang="en-US" dirty="0" err="1"/>
              <a:t>Duitse</a:t>
            </a:r>
            <a:r>
              <a:rPr lang="en-US" dirty="0"/>
              <a:t> </a:t>
            </a:r>
            <a:r>
              <a:rPr lang="en-US" dirty="0" err="1"/>
              <a:t>bezetting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de </a:t>
            </a:r>
            <a:r>
              <a:rPr lang="en-US" dirty="0" err="1"/>
              <a:t>jodenvervolging</a:t>
            </a:r>
            <a:endParaRPr lang="en-US" dirty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De </a:t>
            </a:r>
            <a:r>
              <a:rPr lang="en-US" dirty="0" err="1"/>
              <a:t>regering</a:t>
            </a:r>
            <a:r>
              <a:rPr lang="en-US" dirty="0"/>
              <a:t> in </a:t>
            </a:r>
            <a:r>
              <a:rPr lang="en-US" dirty="0" err="1"/>
              <a:t>ballingschap</a:t>
            </a:r>
            <a:endParaRPr lang="en-US" dirty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/>
              <a:t>Nederland </a:t>
            </a:r>
            <a:r>
              <a:rPr lang="en-US" altLang="nl-NL" dirty="0" err="1"/>
              <a:t>onder</a:t>
            </a:r>
            <a:r>
              <a:rPr lang="en-US" altLang="nl-NL" dirty="0"/>
              <a:t> de </a:t>
            </a:r>
            <a:r>
              <a:rPr lang="en-US" altLang="nl-NL" dirty="0" err="1"/>
              <a:t>Duitse</a:t>
            </a:r>
            <a:r>
              <a:rPr lang="en-US" altLang="nl-NL" dirty="0"/>
              <a:t> </a:t>
            </a:r>
            <a:r>
              <a:rPr lang="en-US" altLang="nl-NL" dirty="0" err="1"/>
              <a:t>bezetting</a:t>
            </a:r>
            <a:endParaRPr lang="en-US" altLang="nl-NL" dirty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 err="1"/>
              <a:t>Goed</a:t>
            </a:r>
            <a:r>
              <a:rPr lang="en-US" altLang="nl-NL" dirty="0"/>
              <a:t> </a:t>
            </a:r>
            <a:r>
              <a:rPr lang="en-US" altLang="nl-NL" dirty="0" err="1"/>
              <a:t>en</a:t>
            </a:r>
            <a:r>
              <a:rPr lang="en-US" altLang="nl-NL" dirty="0"/>
              <a:t> </a:t>
            </a:r>
            <a:r>
              <a:rPr lang="en-US" altLang="nl-NL" dirty="0" err="1"/>
              <a:t>fout</a:t>
            </a:r>
            <a:r>
              <a:rPr lang="en-US" altLang="nl-NL" dirty="0"/>
              <a:t> in de </a:t>
            </a:r>
            <a:r>
              <a:rPr lang="en-US" altLang="nl-NL" dirty="0" err="1"/>
              <a:t>oorlog</a:t>
            </a:r>
            <a:endParaRPr lang="nl-NL" altLang="nl-NL" dirty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/>
              <a:t>De </a:t>
            </a:r>
            <a:r>
              <a:rPr lang="en-US" altLang="nl-NL" dirty="0" err="1"/>
              <a:t>jodenvervolging</a:t>
            </a:r>
            <a:endParaRPr lang="en-US" altLang="nl-NL" dirty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/>
              <a:t>De </a:t>
            </a:r>
            <a:r>
              <a:rPr lang="en-US" altLang="nl-NL" dirty="0" err="1"/>
              <a:t>bevrijding</a:t>
            </a:r>
            <a:endParaRPr lang="nl-NL" altLang="nl-NL" dirty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nl-NL" altLang="nl-NL" sz="2800" dirty="0">
                <a:solidFill>
                  <a:srgbClr val="54BDF2"/>
                </a:solidFill>
              </a:rPr>
              <a:t>§4.4 De bezetting van Nederland</a:t>
            </a:r>
            <a:endParaRPr lang="nl-NL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2235083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2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nl-NL" dirty="0"/>
              <a:t>Op 10 </a:t>
            </a:r>
            <a:r>
              <a:rPr lang="en-US" altLang="nl-NL" dirty="0" err="1"/>
              <a:t>mei</a:t>
            </a:r>
            <a:r>
              <a:rPr lang="en-US" altLang="nl-NL" dirty="0"/>
              <a:t> 1940 </a:t>
            </a:r>
            <a:r>
              <a:rPr lang="en-US" altLang="nl-NL" dirty="0" err="1"/>
              <a:t>viel</a:t>
            </a:r>
            <a:r>
              <a:rPr lang="en-US" altLang="nl-NL" dirty="0"/>
              <a:t> </a:t>
            </a:r>
            <a:r>
              <a:rPr lang="en-US" altLang="nl-NL" dirty="0" err="1"/>
              <a:t>Duitsland</a:t>
            </a:r>
            <a:r>
              <a:rPr lang="en-US" altLang="nl-NL" dirty="0"/>
              <a:t> Nederland </a:t>
            </a:r>
            <a:r>
              <a:rPr lang="en-US" altLang="nl-NL" dirty="0" err="1"/>
              <a:t>binnen</a:t>
            </a:r>
            <a:r>
              <a:rPr lang="en-US" altLang="nl-NL" dirty="0"/>
              <a:t>.</a:t>
            </a:r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r>
              <a:rPr lang="en-US" altLang="nl-NL" dirty="0"/>
              <a:t>Na </a:t>
            </a:r>
            <a:r>
              <a:rPr lang="en-US" altLang="nl-NL" dirty="0" err="1"/>
              <a:t>vijf</a:t>
            </a:r>
            <a:r>
              <a:rPr lang="en-US" altLang="nl-NL" dirty="0"/>
              <a:t> </a:t>
            </a:r>
            <a:r>
              <a:rPr lang="en-US" altLang="nl-NL" dirty="0" err="1"/>
              <a:t>dagen</a:t>
            </a:r>
            <a:r>
              <a:rPr lang="en-US" altLang="nl-NL" dirty="0"/>
              <a:t> </a:t>
            </a:r>
            <a:r>
              <a:rPr lang="en-US" altLang="nl-NL" dirty="0" err="1"/>
              <a:t>gaf</a:t>
            </a:r>
            <a:r>
              <a:rPr lang="en-US" altLang="nl-NL" dirty="0"/>
              <a:t> Nederland </a:t>
            </a:r>
            <a:r>
              <a:rPr lang="en-US" altLang="nl-NL" dirty="0" err="1"/>
              <a:t>zich</a:t>
            </a:r>
            <a:r>
              <a:rPr lang="en-US" altLang="nl-NL" dirty="0"/>
              <a:t> over. </a:t>
            </a:r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r>
              <a:rPr lang="en-US" altLang="nl-NL" dirty="0"/>
              <a:t>De </a:t>
            </a:r>
            <a:r>
              <a:rPr lang="en-US" altLang="nl-NL" dirty="0" err="1">
                <a:solidFill>
                  <a:srgbClr val="00B0F0"/>
                </a:solidFill>
              </a:rPr>
              <a:t>bezetting</a:t>
            </a:r>
            <a:r>
              <a:rPr lang="en-US" altLang="nl-NL" dirty="0"/>
              <a:t> (</a:t>
            </a:r>
            <a:r>
              <a:rPr lang="en-US" altLang="nl-NL" dirty="0" err="1"/>
              <a:t>als</a:t>
            </a:r>
            <a:r>
              <a:rPr lang="en-US" altLang="nl-NL" dirty="0"/>
              <a:t> </a:t>
            </a:r>
            <a:r>
              <a:rPr lang="en-US" altLang="nl-NL" dirty="0" err="1"/>
              <a:t>een</a:t>
            </a:r>
            <a:r>
              <a:rPr lang="en-US" altLang="nl-NL" dirty="0"/>
              <a:t> land </a:t>
            </a:r>
            <a:r>
              <a:rPr lang="en-US" altLang="nl-NL" dirty="0" err="1"/>
              <a:t>onder</a:t>
            </a:r>
            <a:r>
              <a:rPr lang="en-US" altLang="nl-NL" dirty="0"/>
              <a:t> </a:t>
            </a:r>
            <a:r>
              <a:rPr lang="en-US" altLang="nl-NL" dirty="0" err="1"/>
              <a:t>dwang</a:t>
            </a:r>
            <a:r>
              <a:rPr lang="en-US" altLang="nl-NL" dirty="0"/>
              <a:t> door </a:t>
            </a:r>
            <a:r>
              <a:rPr lang="en-US" altLang="nl-NL" dirty="0" err="1"/>
              <a:t>een</a:t>
            </a:r>
            <a:r>
              <a:rPr lang="en-US" altLang="nl-NL" dirty="0"/>
              <a:t> </a:t>
            </a:r>
            <a:r>
              <a:rPr lang="en-US" altLang="nl-NL" dirty="0" err="1"/>
              <a:t>ander</a:t>
            </a:r>
            <a:r>
              <a:rPr lang="en-US" altLang="nl-NL" dirty="0"/>
              <a:t> land </a:t>
            </a:r>
            <a:r>
              <a:rPr lang="en-US" altLang="nl-NL" dirty="0" err="1"/>
              <a:t>wordt</a:t>
            </a:r>
            <a:r>
              <a:rPr lang="en-US" altLang="nl-NL" dirty="0"/>
              <a:t> </a:t>
            </a:r>
            <a:r>
              <a:rPr lang="en-US" altLang="nl-NL" dirty="0" err="1"/>
              <a:t>bestuurd</a:t>
            </a:r>
            <a:r>
              <a:rPr lang="en-US" altLang="nl-NL" dirty="0"/>
              <a:t>) </a:t>
            </a:r>
            <a:r>
              <a:rPr lang="en-US" altLang="nl-NL" dirty="0" err="1"/>
              <a:t>duurde</a:t>
            </a:r>
            <a:r>
              <a:rPr lang="en-US" altLang="nl-NL" dirty="0"/>
              <a:t> </a:t>
            </a:r>
            <a:r>
              <a:rPr lang="en-US" altLang="nl-NL" dirty="0" err="1"/>
              <a:t>vijf</a:t>
            </a:r>
            <a:r>
              <a:rPr lang="en-US" altLang="nl-NL" dirty="0"/>
              <a:t> </a:t>
            </a:r>
            <a:r>
              <a:rPr lang="en-US" altLang="nl-NL" dirty="0" err="1"/>
              <a:t>jaar</a:t>
            </a:r>
            <a:r>
              <a:rPr lang="en-US" altLang="nl-NL" dirty="0"/>
              <a:t>.</a:t>
            </a:r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r>
              <a:rPr lang="en-US" dirty="0"/>
              <a:t>De </a:t>
            </a:r>
            <a:r>
              <a:rPr lang="en-US" dirty="0" err="1"/>
              <a:t>Duitse</a:t>
            </a:r>
            <a:r>
              <a:rPr lang="en-US" dirty="0"/>
              <a:t> </a:t>
            </a:r>
            <a:r>
              <a:rPr lang="en-US" dirty="0" err="1"/>
              <a:t>bezetting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de </a:t>
            </a:r>
            <a:r>
              <a:rPr lang="en-US" dirty="0" err="1"/>
              <a:t>jodenvervolging</a:t>
            </a:r>
            <a:r>
              <a:rPr lang="en-US" dirty="0"/>
              <a:t> </a:t>
            </a:r>
            <a:r>
              <a:rPr lang="nl-NL" altLang="nl-NL" dirty="0"/>
              <a:t>is een </a:t>
            </a:r>
            <a:r>
              <a:rPr lang="nl-NL" altLang="nl-NL" b="1" dirty="0"/>
              <a:t>kenmerkend aspect</a:t>
            </a:r>
            <a:r>
              <a:rPr lang="nl-NL" altLang="nl-NL" dirty="0"/>
              <a:t> van de tijd van de wereldoorlogen.</a:t>
            </a:r>
            <a:endParaRPr lang="en-US" altLang="nl-NL" dirty="0"/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endParaRPr lang="nl-NL" alt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sz="2800" dirty="0"/>
              <a:t>Het </a:t>
            </a:r>
            <a:r>
              <a:rPr lang="en-US" sz="2800" dirty="0" err="1"/>
              <a:t>kenmerkend</a:t>
            </a:r>
            <a:r>
              <a:rPr lang="en-US" sz="2800" dirty="0"/>
              <a:t> aspect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1949011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3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r>
              <a:rPr lang="en-US" altLang="nl-NL" dirty="0"/>
              <a:t>De </a:t>
            </a:r>
            <a:r>
              <a:rPr lang="en-US" altLang="nl-NL" dirty="0" err="1"/>
              <a:t>Nederlandse</a:t>
            </a:r>
            <a:r>
              <a:rPr lang="en-US" altLang="nl-NL" dirty="0"/>
              <a:t> </a:t>
            </a:r>
            <a:r>
              <a:rPr lang="en-US" altLang="nl-NL" dirty="0" err="1"/>
              <a:t>regering</a:t>
            </a:r>
            <a:r>
              <a:rPr lang="en-US" altLang="nl-NL" dirty="0"/>
              <a:t> (</a:t>
            </a:r>
            <a:r>
              <a:rPr lang="en-US" altLang="nl-NL" dirty="0" err="1"/>
              <a:t>koningin</a:t>
            </a:r>
            <a:r>
              <a:rPr lang="en-US" altLang="nl-NL" dirty="0"/>
              <a:t> Wilhelmina en de ministers) </a:t>
            </a:r>
            <a:r>
              <a:rPr lang="en-US" altLang="nl-NL" dirty="0" err="1"/>
              <a:t>zat</a:t>
            </a:r>
            <a:r>
              <a:rPr lang="en-US" altLang="nl-NL" dirty="0"/>
              <a:t> </a:t>
            </a:r>
            <a:r>
              <a:rPr lang="en-US" altLang="nl-NL" dirty="0" err="1"/>
              <a:t>tijdens</a:t>
            </a:r>
            <a:r>
              <a:rPr lang="en-US" altLang="nl-NL" dirty="0"/>
              <a:t> de </a:t>
            </a:r>
            <a:r>
              <a:rPr lang="en-US" altLang="nl-NL" dirty="0" err="1"/>
              <a:t>oorlog</a:t>
            </a:r>
            <a:r>
              <a:rPr lang="en-US" altLang="nl-NL" dirty="0"/>
              <a:t> in </a:t>
            </a:r>
            <a:r>
              <a:rPr lang="en-US" altLang="nl-NL" dirty="0" err="1"/>
              <a:t>Londen</a:t>
            </a:r>
            <a:r>
              <a:rPr lang="en-US" altLang="nl-NL" dirty="0"/>
              <a:t>.</a:t>
            </a:r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r>
              <a:rPr lang="en-US" altLang="nl-NL" dirty="0" err="1"/>
              <a:t>Rechtsstaat</a:t>
            </a:r>
            <a:r>
              <a:rPr lang="en-US" altLang="nl-NL" dirty="0"/>
              <a:t> en </a:t>
            </a:r>
            <a:r>
              <a:rPr lang="en-US" altLang="nl-NL" dirty="0" err="1"/>
              <a:t>democratie</a:t>
            </a:r>
            <a:r>
              <a:rPr lang="en-US" altLang="nl-NL" dirty="0"/>
              <a:t> </a:t>
            </a:r>
            <a:r>
              <a:rPr lang="en-US" altLang="nl-NL" dirty="0" err="1"/>
              <a:t>werden</a:t>
            </a:r>
            <a:r>
              <a:rPr lang="en-US" altLang="nl-NL" dirty="0"/>
              <a:t> </a:t>
            </a:r>
            <a:r>
              <a:rPr lang="en-US" altLang="nl-NL" dirty="0" err="1"/>
              <a:t>afgeschaft</a:t>
            </a:r>
            <a:r>
              <a:rPr lang="en-US" altLang="nl-NL" dirty="0"/>
              <a:t>.</a:t>
            </a:r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endParaRPr lang="en-US" alt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sz="2800" dirty="0"/>
              <a:t>De </a:t>
            </a:r>
            <a:r>
              <a:rPr lang="en-US" sz="2800" dirty="0" err="1"/>
              <a:t>regering</a:t>
            </a:r>
            <a:r>
              <a:rPr lang="en-US" sz="2800" dirty="0"/>
              <a:t> in </a:t>
            </a:r>
            <a:r>
              <a:rPr lang="en-US" sz="2800" dirty="0" err="1"/>
              <a:t>ballingschap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3602155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4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nl-NL" dirty="0" err="1"/>
              <a:t>Organisaties</a:t>
            </a:r>
            <a:r>
              <a:rPr lang="en-US" altLang="nl-NL" dirty="0"/>
              <a:t> </a:t>
            </a:r>
            <a:r>
              <a:rPr lang="en-US" altLang="nl-NL" dirty="0" err="1"/>
              <a:t>werden</a:t>
            </a:r>
            <a:r>
              <a:rPr lang="en-US" altLang="nl-NL" dirty="0"/>
              <a:t> </a:t>
            </a:r>
            <a:r>
              <a:rPr lang="en-US" altLang="nl-NL" dirty="0" err="1">
                <a:solidFill>
                  <a:srgbClr val="00B0F0"/>
                </a:solidFill>
              </a:rPr>
              <a:t>gelijkgeschakeld</a:t>
            </a:r>
            <a:r>
              <a:rPr lang="en-US" altLang="nl-NL" dirty="0"/>
              <a:t> (</a:t>
            </a:r>
            <a:r>
              <a:rPr lang="en-US" altLang="nl-NL" dirty="0" err="1"/>
              <a:t>onder</a:t>
            </a:r>
            <a:r>
              <a:rPr lang="en-US" altLang="nl-NL" dirty="0"/>
              <a:t> </a:t>
            </a:r>
            <a:r>
              <a:rPr lang="en-US" altLang="nl-NL" dirty="0" err="1"/>
              <a:t>controle</a:t>
            </a:r>
            <a:r>
              <a:rPr lang="en-US" altLang="nl-NL" dirty="0"/>
              <a:t> van de </a:t>
            </a:r>
            <a:r>
              <a:rPr lang="en-US" altLang="nl-NL" dirty="0" err="1"/>
              <a:t>nazi’s</a:t>
            </a:r>
            <a:r>
              <a:rPr lang="en-US" altLang="nl-NL" dirty="0"/>
              <a:t> </a:t>
            </a:r>
            <a:r>
              <a:rPr lang="en-US" altLang="nl-NL" dirty="0" err="1"/>
              <a:t>gebracht</a:t>
            </a:r>
            <a:r>
              <a:rPr lang="en-US" altLang="nl-NL" dirty="0"/>
              <a:t>). </a:t>
            </a:r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r>
              <a:rPr lang="en-US" altLang="nl-NL" dirty="0"/>
              <a:t>Media </a:t>
            </a:r>
            <a:r>
              <a:rPr lang="en-US" altLang="nl-NL" dirty="0" err="1"/>
              <a:t>kregen</a:t>
            </a:r>
            <a:r>
              <a:rPr lang="en-US" altLang="nl-NL" dirty="0"/>
              <a:t> te </a:t>
            </a:r>
            <a:r>
              <a:rPr lang="en-US" altLang="nl-NL" dirty="0" err="1"/>
              <a:t>maken</a:t>
            </a:r>
            <a:r>
              <a:rPr lang="en-US" altLang="nl-NL" dirty="0"/>
              <a:t> met </a:t>
            </a:r>
            <a:r>
              <a:rPr lang="en-US" altLang="nl-NL" dirty="0" err="1">
                <a:solidFill>
                  <a:srgbClr val="00B0F0"/>
                </a:solidFill>
              </a:rPr>
              <a:t>censuur</a:t>
            </a:r>
            <a:r>
              <a:rPr lang="en-US" altLang="nl-NL" dirty="0"/>
              <a:t> (</a:t>
            </a:r>
            <a:r>
              <a:rPr lang="en-US" altLang="nl-NL" dirty="0" err="1"/>
              <a:t>toezicht</a:t>
            </a:r>
            <a:r>
              <a:rPr lang="en-US" altLang="nl-NL" dirty="0"/>
              <a:t> op </a:t>
            </a:r>
            <a:r>
              <a:rPr lang="en-US" altLang="nl-NL" dirty="0" err="1"/>
              <a:t>mediaberichten</a:t>
            </a:r>
            <a:r>
              <a:rPr lang="en-US" altLang="nl-NL" dirty="0"/>
              <a:t>). De media </a:t>
            </a:r>
            <a:r>
              <a:rPr lang="en-US" altLang="nl-NL" dirty="0" err="1"/>
              <a:t>werden</a:t>
            </a:r>
            <a:r>
              <a:rPr lang="en-US" altLang="nl-NL" dirty="0"/>
              <a:t> </a:t>
            </a:r>
            <a:r>
              <a:rPr lang="en-US" altLang="nl-NL" dirty="0" err="1"/>
              <a:t>gebruikt</a:t>
            </a:r>
            <a:r>
              <a:rPr lang="en-US" altLang="nl-NL" dirty="0"/>
              <a:t> </a:t>
            </a:r>
            <a:r>
              <a:rPr lang="en-US" altLang="nl-NL" dirty="0" err="1"/>
              <a:t>voor</a:t>
            </a:r>
            <a:r>
              <a:rPr lang="en-US" altLang="nl-NL" dirty="0"/>
              <a:t> </a:t>
            </a:r>
            <a:r>
              <a:rPr lang="en-US" altLang="nl-NL" dirty="0">
                <a:solidFill>
                  <a:srgbClr val="00B0F0"/>
                </a:solidFill>
              </a:rPr>
              <a:t>propaganda</a:t>
            </a:r>
            <a:r>
              <a:rPr lang="en-US" altLang="nl-NL" dirty="0"/>
              <a:t> (het </a:t>
            </a:r>
            <a:r>
              <a:rPr lang="en-US" altLang="nl-NL" dirty="0" err="1"/>
              <a:t>reclame</a:t>
            </a:r>
            <a:r>
              <a:rPr lang="en-US" altLang="nl-NL" dirty="0"/>
              <a:t> </a:t>
            </a:r>
            <a:r>
              <a:rPr lang="en-US" altLang="nl-NL" dirty="0" err="1"/>
              <a:t>maken</a:t>
            </a:r>
            <a:r>
              <a:rPr lang="en-US" altLang="nl-NL" dirty="0"/>
              <a:t> </a:t>
            </a:r>
            <a:r>
              <a:rPr lang="en-US" altLang="nl-NL" dirty="0" err="1"/>
              <a:t>voor</a:t>
            </a:r>
            <a:r>
              <a:rPr lang="en-US" altLang="nl-NL" dirty="0"/>
              <a:t> </a:t>
            </a:r>
            <a:r>
              <a:rPr lang="en-US" altLang="nl-NL" dirty="0" err="1"/>
              <a:t>ideeën</a:t>
            </a:r>
            <a:r>
              <a:rPr lang="en-US" altLang="nl-NL" dirty="0"/>
              <a:t> en </a:t>
            </a:r>
            <a:r>
              <a:rPr lang="en-US" altLang="nl-NL" dirty="0" err="1"/>
              <a:t>opvattingen</a:t>
            </a:r>
            <a:r>
              <a:rPr lang="en-US" altLang="nl-NL" dirty="0"/>
              <a:t>).</a:t>
            </a:r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r>
              <a:rPr lang="en-US" altLang="nl-NL" dirty="0" err="1"/>
              <a:t>Vanaf</a:t>
            </a:r>
            <a:r>
              <a:rPr lang="en-US" altLang="nl-NL" dirty="0"/>
              <a:t> 1941 </a:t>
            </a:r>
            <a:r>
              <a:rPr lang="en-US" altLang="nl-NL" dirty="0" err="1"/>
              <a:t>werd</a:t>
            </a:r>
            <a:r>
              <a:rPr lang="en-US" altLang="nl-NL" dirty="0"/>
              <a:t> de </a:t>
            </a:r>
            <a:r>
              <a:rPr lang="en-US" altLang="nl-NL" dirty="0" err="1"/>
              <a:t>onderdrukking</a:t>
            </a:r>
            <a:r>
              <a:rPr lang="en-US" altLang="nl-NL" dirty="0"/>
              <a:t> harder.</a:t>
            </a:r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endParaRPr lang="en-US" alt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sz="2800" dirty="0"/>
              <a:t>Nederland </a:t>
            </a:r>
            <a:r>
              <a:rPr lang="en-US" sz="2800" dirty="0" err="1"/>
              <a:t>onder</a:t>
            </a:r>
            <a:r>
              <a:rPr lang="en-US" sz="2800" dirty="0"/>
              <a:t> de </a:t>
            </a:r>
            <a:r>
              <a:rPr lang="en-US" sz="2800" dirty="0" err="1"/>
              <a:t>Duitse</a:t>
            </a:r>
            <a:r>
              <a:rPr lang="en-US" sz="2800" dirty="0"/>
              <a:t> </a:t>
            </a:r>
            <a:r>
              <a:rPr lang="en-US" sz="2800" dirty="0" err="1"/>
              <a:t>bezetting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2507778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5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nl-NL" dirty="0" err="1"/>
              <a:t>Er</a:t>
            </a:r>
            <a:r>
              <a:rPr lang="en-US" altLang="nl-NL" dirty="0"/>
              <a:t> </a:t>
            </a:r>
            <a:r>
              <a:rPr lang="en-US" altLang="nl-NL" dirty="0" err="1"/>
              <a:t>waren</a:t>
            </a:r>
            <a:r>
              <a:rPr lang="en-US" altLang="nl-NL" dirty="0"/>
              <a:t> </a:t>
            </a:r>
            <a:r>
              <a:rPr lang="en-US" altLang="nl-NL" dirty="0" err="1">
                <a:solidFill>
                  <a:srgbClr val="00B0F0"/>
                </a:solidFill>
              </a:rPr>
              <a:t>collaborateurs</a:t>
            </a:r>
            <a:r>
              <a:rPr lang="en-US" altLang="nl-NL" dirty="0"/>
              <a:t>: ‘</a:t>
            </a:r>
            <a:r>
              <a:rPr lang="en-US" altLang="nl-NL" dirty="0" err="1">
                <a:solidFill>
                  <a:srgbClr val="00B0F0"/>
                </a:solidFill>
              </a:rPr>
              <a:t>foute</a:t>
            </a:r>
            <a:r>
              <a:rPr lang="en-US" altLang="nl-NL" dirty="0"/>
              <a:t>’ </a:t>
            </a:r>
            <a:r>
              <a:rPr lang="en-US" altLang="nl-NL" dirty="0" err="1"/>
              <a:t>Nederlanders</a:t>
            </a:r>
            <a:r>
              <a:rPr lang="en-US" altLang="nl-NL" dirty="0"/>
              <a:t> die de </a:t>
            </a:r>
            <a:r>
              <a:rPr lang="en-US" altLang="nl-NL" dirty="0" err="1"/>
              <a:t>Duitse</a:t>
            </a:r>
            <a:r>
              <a:rPr lang="en-US" altLang="nl-NL" dirty="0"/>
              <a:t> </a:t>
            </a:r>
            <a:r>
              <a:rPr lang="en-US" altLang="nl-NL" dirty="0" err="1"/>
              <a:t>bezetter</a:t>
            </a:r>
            <a:r>
              <a:rPr lang="en-US" altLang="nl-NL" dirty="0"/>
              <a:t> </a:t>
            </a:r>
            <a:r>
              <a:rPr lang="en-US" altLang="nl-NL" dirty="0" err="1"/>
              <a:t>hielpen</a:t>
            </a:r>
            <a:r>
              <a:rPr lang="en-US" altLang="nl-NL" dirty="0"/>
              <a:t>. </a:t>
            </a:r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r>
              <a:rPr lang="en-US" altLang="nl-NL" dirty="0" err="1"/>
              <a:t>Een</a:t>
            </a:r>
            <a:r>
              <a:rPr lang="en-US" altLang="nl-NL" dirty="0"/>
              <a:t> </a:t>
            </a:r>
            <a:r>
              <a:rPr lang="en-US" altLang="nl-NL" dirty="0" err="1"/>
              <a:t>deel</a:t>
            </a:r>
            <a:r>
              <a:rPr lang="en-US" altLang="nl-NL" dirty="0"/>
              <a:t> van de </a:t>
            </a:r>
            <a:r>
              <a:rPr lang="en-US" altLang="nl-NL" dirty="0" err="1"/>
              <a:t>Nederlanders</a:t>
            </a:r>
            <a:r>
              <a:rPr lang="en-US" altLang="nl-NL" dirty="0"/>
              <a:t> </a:t>
            </a:r>
            <a:r>
              <a:rPr lang="en-US" altLang="nl-NL" dirty="0" err="1"/>
              <a:t>kwam</a:t>
            </a:r>
            <a:r>
              <a:rPr lang="en-US" altLang="nl-NL" dirty="0"/>
              <a:t> in </a:t>
            </a:r>
            <a:r>
              <a:rPr lang="en-US" altLang="nl-NL" dirty="0" err="1"/>
              <a:t>verzet</a:t>
            </a:r>
            <a:r>
              <a:rPr lang="en-US" altLang="nl-NL" dirty="0"/>
              <a:t>. </a:t>
            </a:r>
            <a:r>
              <a:rPr lang="en-US" altLang="nl-NL" dirty="0" err="1"/>
              <a:t>Ze</a:t>
            </a:r>
            <a:r>
              <a:rPr lang="en-US" altLang="nl-NL" dirty="0"/>
              <a:t> </a:t>
            </a:r>
            <a:r>
              <a:rPr lang="en-US" altLang="nl-NL" dirty="0" err="1"/>
              <a:t>hielpen</a:t>
            </a:r>
            <a:r>
              <a:rPr lang="en-US" altLang="nl-NL" dirty="0"/>
              <a:t> </a:t>
            </a:r>
            <a:r>
              <a:rPr lang="en-US" altLang="nl-NL" dirty="0" err="1">
                <a:solidFill>
                  <a:srgbClr val="00B0F0"/>
                </a:solidFill>
              </a:rPr>
              <a:t>onderduikers</a:t>
            </a:r>
            <a:r>
              <a:rPr lang="en-US" altLang="nl-NL" dirty="0"/>
              <a:t>: </a:t>
            </a:r>
            <a:r>
              <a:rPr lang="en-US" altLang="nl-NL" dirty="0" err="1"/>
              <a:t>mensen</a:t>
            </a:r>
            <a:r>
              <a:rPr lang="en-US" altLang="nl-NL" dirty="0"/>
              <a:t> die </a:t>
            </a:r>
            <a:r>
              <a:rPr lang="en-US" altLang="nl-NL" dirty="0" err="1"/>
              <a:t>zich</a:t>
            </a:r>
            <a:r>
              <a:rPr lang="en-US" altLang="nl-NL" dirty="0"/>
              <a:t> </a:t>
            </a:r>
            <a:r>
              <a:rPr lang="en-US" altLang="nl-NL" dirty="0" err="1"/>
              <a:t>voor</a:t>
            </a:r>
            <a:r>
              <a:rPr lang="en-US" altLang="nl-NL" dirty="0"/>
              <a:t> </a:t>
            </a:r>
            <a:r>
              <a:rPr lang="en-US" altLang="nl-NL" dirty="0" err="1"/>
              <a:t>langere</a:t>
            </a:r>
            <a:r>
              <a:rPr lang="en-US" altLang="nl-NL" dirty="0"/>
              <a:t> </a:t>
            </a:r>
            <a:r>
              <a:rPr lang="en-US" altLang="nl-NL" dirty="0" err="1"/>
              <a:t>tijd</a:t>
            </a:r>
            <a:r>
              <a:rPr lang="en-US" altLang="nl-NL" dirty="0"/>
              <a:t> </a:t>
            </a:r>
            <a:r>
              <a:rPr lang="en-US" altLang="nl-NL" dirty="0" err="1"/>
              <a:t>verstopten</a:t>
            </a:r>
            <a:r>
              <a:rPr lang="en-US" altLang="nl-NL" dirty="0"/>
              <a:t> om </a:t>
            </a:r>
            <a:r>
              <a:rPr lang="en-US" altLang="nl-NL" dirty="0" err="1"/>
              <a:t>niet</a:t>
            </a:r>
            <a:r>
              <a:rPr lang="en-US" altLang="nl-NL" dirty="0"/>
              <a:t> </a:t>
            </a:r>
            <a:r>
              <a:rPr lang="en-US" altLang="nl-NL" dirty="0" err="1"/>
              <a:t>opgepakt</a:t>
            </a:r>
            <a:r>
              <a:rPr lang="en-US" altLang="nl-NL" dirty="0"/>
              <a:t> te </a:t>
            </a:r>
            <a:r>
              <a:rPr lang="en-US" altLang="nl-NL" dirty="0" err="1"/>
              <a:t>worden</a:t>
            </a:r>
            <a:r>
              <a:rPr lang="en-US" altLang="nl-NL" dirty="0"/>
              <a:t> (</a:t>
            </a:r>
            <a:r>
              <a:rPr lang="en-US" altLang="nl-NL" dirty="0" err="1"/>
              <a:t>mannen</a:t>
            </a:r>
            <a:r>
              <a:rPr lang="en-US" altLang="nl-NL" dirty="0"/>
              <a:t> die in </a:t>
            </a:r>
            <a:r>
              <a:rPr lang="en-US" altLang="nl-NL" dirty="0" err="1"/>
              <a:t>Duitsland</a:t>
            </a:r>
            <a:r>
              <a:rPr lang="en-US" altLang="nl-NL" dirty="0"/>
              <a:t> </a:t>
            </a:r>
            <a:r>
              <a:rPr lang="en-US" altLang="nl-NL" dirty="0" err="1"/>
              <a:t>moesten</a:t>
            </a:r>
            <a:r>
              <a:rPr lang="en-US" altLang="nl-NL" dirty="0"/>
              <a:t> </a:t>
            </a:r>
            <a:r>
              <a:rPr lang="en-US" altLang="nl-NL" dirty="0" err="1"/>
              <a:t>werken</a:t>
            </a:r>
            <a:r>
              <a:rPr lang="en-US" altLang="nl-NL" dirty="0"/>
              <a:t> en </a:t>
            </a:r>
            <a:r>
              <a:rPr lang="en-US" altLang="nl-NL" dirty="0" err="1"/>
              <a:t>joden</a:t>
            </a:r>
            <a:r>
              <a:rPr lang="en-US" altLang="nl-NL" dirty="0"/>
              <a:t>).</a:t>
            </a:r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r>
              <a:rPr lang="en-US" altLang="nl-NL" dirty="0"/>
              <a:t>De </a:t>
            </a:r>
            <a:r>
              <a:rPr lang="en-US" altLang="nl-NL" dirty="0" err="1"/>
              <a:t>Duitsers</a:t>
            </a:r>
            <a:r>
              <a:rPr lang="en-US" altLang="nl-NL" dirty="0"/>
              <a:t> </a:t>
            </a:r>
            <a:r>
              <a:rPr lang="en-US" altLang="nl-NL" dirty="0" err="1"/>
              <a:t>hielden</a:t>
            </a:r>
            <a:r>
              <a:rPr lang="en-US" altLang="nl-NL" dirty="0"/>
              <a:t> </a:t>
            </a:r>
            <a:r>
              <a:rPr lang="en-US" altLang="nl-NL" dirty="0" err="1">
                <a:solidFill>
                  <a:srgbClr val="00B0F0"/>
                </a:solidFill>
              </a:rPr>
              <a:t>razzia</a:t>
            </a:r>
            <a:r>
              <a:rPr lang="en-US" altLang="nl-NL" dirty="0" err="1"/>
              <a:t>’s</a:t>
            </a:r>
            <a:r>
              <a:rPr lang="en-US" altLang="nl-NL" dirty="0"/>
              <a:t>: door </a:t>
            </a:r>
            <a:r>
              <a:rPr lang="en-US" altLang="nl-NL" dirty="0" err="1"/>
              <a:t>politie</a:t>
            </a:r>
            <a:r>
              <a:rPr lang="en-US" altLang="nl-NL" dirty="0"/>
              <a:t> of leger </a:t>
            </a:r>
            <a:r>
              <a:rPr lang="en-US" altLang="nl-NL" dirty="0" err="1"/>
              <a:t>georganiseerde</a:t>
            </a:r>
            <a:r>
              <a:rPr lang="en-US" altLang="nl-NL" dirty="0"/>
              <a:t> </a:t>
            </a:r>
            <a:r>
              <a:rPr lang="en-US" altLang="nl-NL" dirty="0" err="1"/>
              <a:t>jacht</a:t>
            </a:r>
            <a:r>
              <a:rPr lang="en-US" altLang="nl-NL" dirty="0"/>
              <a:t> op </a:t>
            </a:r>
            <a:r>
              <a:rPr lang="en-US" altLang="nl-NL" dirty="0" err="1"/>
              <a:t>een</a:t>
            </a:r>
            <a:r>
              <a:rPr lang="en-US" altLang="nl-NL" dirty="0"/>
              <a:t> </a:t>
            </a:r>
            <a:r>
              <a:rPr lang="en-US" altLang="nl-NL" dirty="0" err="1"/>
              <a:t>groep</a:t>
            </a:r>
            <a:r>
              <a:rPr lang="en-US" altLang="nl-NL" dirty="0"/>
              <a:t> </a:t>
            </a:r>
            <a:r>
              <a:rPr lang="en-US" altLang="nl-NL" dirty="0" err="1"/>
              <a:t>mensen</a:t>
            </a:r>
            <a:r>
              <a:rPr lang="en-US" altLang="nl-NL" dirty="0"/>
              <a:t>.</a:t>
            </a:r>
          </a:p>
          <a:p>
            <a:pPr eaLnBrk="1" hangingPunct="1">
              <a:buFont typeface="Arial" charset="0"/>
              <a:buNone/>
            </a:pPr>
            <a:endParaRPr lang="en-US" alt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sz="2800" dirty="0" err="1"/>
              <a:t>Goed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fout</a:t>
            </a:r>
            <a:r>
              <a:rPr lang="en-US" sz="2800" dirty="0"/>
              <a:t> in de </a:t>
            </a:r>
            <a:r>
              <a:rPr lang="en-US" sz="2800" dirty="0" err="1"/>
              <a:t>oorlog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3082413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6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28" y="833741"/>
            <a:ext cx="6276743" cy="5046502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617760" y="5897410"/>
            <a:ext cx="5908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Een razzia in een Nederlandse buurt.  </a:t>
            </a:r>
          </a:p>
        </p:txBody>
      </p:sp>
    </p:spTree>
    <p:extLst>
      <p:ext uri="{BB962C8B-B14F-4D97-AF65-F5344CB8AC3E}">
        <p14:creationId xmlns:p14="http://schemas.microsoft.com/office/powerpoint/2010/main" val="3568655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7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nl-NL" dirty="0"/>
              <a:t>In </a:t>
            </a:r>
            <a:r>
              <a:rPr lang="en-US" altLang="nl-NL" dirty="0" err="1"/>
              <a:t>februari</a:t>
            </a:r>
            <a:r>
              <a:rPr lang="en-US" altLang="nl-NL" dirty="0"/>
              <a:t> 1941 </a:t>
            </a:r>
            <a:r>
              <a:rPr lang="en-US" altLang="nl-NL" dirty="0" err="1"/>
              <a:t>werden</a:t>
            </a:r>
            <a:r>
              <a:rPr lang="en-US" altLang="nl-NL" dirty="0"/>
              <a:t> de </a:t>
            </a:r>
            <a:r>
              <a:rPr lang="en-US" altLang="nl-NL" dirty="0" err="1"/>
              <a:t>eerste</a:t>
            </a:r>
            <a:r>
              <a:rPr lang="en-US" altLang="nl-NL" dirty="0"/>
              <a:t> </a:t>
            </a:r>
            <a:r>
              <a:rPr lang="en-US" altLang="nl-NL" dirty="0" err="1"/>
              <a:t>joden</a:t>
            </a:r>
            <a:r>
              <a:rPr lang="en-US" altLang="nl-NL" dirty="0"/>
              <a:t> </a:t>
            </a:r>
            <a:r>
              <a:rPr lang="en-US" altLang="nl-NL" dirty="0" err="1"/>
              <a:t>weggevoerd</a:t>
            </a:r>
            <a:r>
              <a:rPr lang="en-US" altLang="nl-NL" dirty="0"/>
              <a:t>.</a:t>
            </a:r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r>
              <a:rPr lang="en-US" altLang="nl-NL" dirty="0" err="1"/>
              <a:t>Driekwart</a:t>
            </a:r>
            <a:r>
              <a:rPr lang="en-US" altLang="nl-NL" dirty="0"/>
              <a:t> van de </a:t>
            </a:r>
            <a:r>
              <a:rPr lang="en-US" altLang="nl-NL" dirty="0" err="1"/>
              <a:t>joodse</a:t>
            </a:r>
            <a:r>
              <a:rPr lang="en-US" altLang="nl-NL" dirty="0"/>
              <a:t> </a:t>
            </a:r>
            <a:r>
              <a:rPr lang="en-US" altLang="nl-NL" dirty="0" err="1"/>
              <a:t>Nederlanders</a:t>
            </a:r>
            <a:r>
              <a:rPr lang="en-US" altLang="nl-NL" dirty="0"/>
              <a:t> </a:t>
            </a:r>
            <a:r>
              <a:rPr lang="en-US" altLang="nl-NL" dirty="0" err="1"/>
              <a:t>werd</a:t>
            </a:r>
            <a:r>
              <a:rPr lang="en-US" altLang="nl-NL" dirty="0"/>
              <a:t> </a:t>
            </a:r>
            <a:r>
              <a:rPr lang="en-US" altLang="nl-NL" dirty="0" err="1"/>
              <a:t>vermoord</a:t>
            </a:r>
            <a:r>
              <a:rPr lang="en-US" altLang="nl-NL" dirty="0"/>
              <a:t>. </a:t>
            </a:r>
          </a:p>
          <a:p>
            <a:pPr eaLnBrk="1" hangingPunct="1">
              <a:buFont typeface="Arial" charset="0"/>
              <a:buNone/>
            </a:pPr>
            <a:endParaRPr lang="en-US" alt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sz="2800" dirty="0"/>
              <a:t>De </a:t>
            </a:r>
            <a:r>
              <a:rPr lang="en-US" sz="2800" dirty="0" err="1"/>
              <a:t>jodenvervolging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396834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8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nl-NL" dirty="0" err="1"/>
              <a:t>Vanaf</a:t>
            </a:r>
            <a:r>
              <a:rPr lang="en-US" altLang="nl-NL" dirty="0"/>
              <a:t> </a:t>
            </a:r>
            <a:r>
              <a:rPr lang="en-US" altLang="nl-NL" dirty="0" err="1"/>
              <a:t>september</a:t>
            </a:r>
            <a:r>
              <a:rPr lang="en-US" altLang="nl-NL" dirty="0"/>
              <a:t> 1944 </a:t>
            </a:r>
            <a:r>
              <a:rPr lang="en-US" altLang="nl-NL" dirty="0" err="1"/>
              <a:t>bevrijdden</a:t>
            </a:r>
            <a:r>
              <a:rPr lang="en-US" altLang="nl-NL" dirty="0"/>
              <a:t> de </a:t>
            </a:r>
            <a:r>
              <a:rPr lang="en-US" altLang="nl-NL" dirty="0" err="1"/>
              <a:t>geallieerden</a:t>
            </a:r>
            <a:r>
              <a:rPr lang="en-US" altLang="nl-NL" dirty="0"/>
              <a:t> het </a:t>
            </a:r>
            <a:r>
              <a:rPr lang="en-US" altLang="nl-NL" dirty="0" err="1"/>
              <a:t>zuiden</a:t>
            </a:r>
            <a:r>
              <a:rPr lang="en-US" altLang="nl-NL" dirty="0"/>
              <a:t> van Nederland.</a:t>
            </a:r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r>
              <a:rPr lang="en-US" altLang="nl-NL" dirty="0"/>
              <a:t>In het </a:t>
            </a:r>
            <a:r>
              <a:rPr lang="en-US" altLang="nl-NL" dirty="0" err="1"/>
              <a:t>westen</a:t>
            </a:r>
            <a:r>
              <a:rPr lang="en-US" altLang="nl-NL" dirty="0"/>
              <a:t> </a:t>
            </a:r>
            <a:r>
              <a:rPr lang="en-US" altLang="nl-NL" dirty="0" err="1"/>
              <a:t>volgde</a:t>
            </a:r>
            <a:r>
              <a:rPr lang="en-US" altLang="nl-NL" dirty="0"/>
              <a:t> </a:t>
            </a:r>
            <a:r>
              <a:rPr lang="en-US" altLang="nl-NL" dirty="0" err="1"/>
              <a:t>een</a:t>
            </a:r>
            <a:r>
              <a:rPr lang="en-US" altLang="nl-NL" dirty="0"/>
              <a:t> </a:t>
            </a:r>
            <a:r>
              <a:rPr lang="en-US" altLang="nl-NL" dirty="0" err="1"/>
              <a:t>Hongerwinter</a:t>
            </a:r>
            <a:r>
              <a:rPr lang="en-US" altLang="nl-NL" dirty="0"/>
              <a:t> </a:t>
            </a:r>
            <a:r>
              <a:rPr lang="en-US" altLang="nl-NL" dirty="0" err="1"/>
              <a:t>waarbij</a:t>
            </a:r>
            <a:r>
              <a:rPr lang="en-US" altLang="nl-NL" dirty="0"/>
              <a:t> </a:t>
            </a:r>
            <a:r>
              <a:rPr lang="en-US" altLang="nl-NL" dirty="0" err="1"/>
              <a:t>veel</a:t>
            </a:r>
            <a:r>
              <a:rPr lang="en-US" altLang="nl-NL" dirty="0"/>
              <a:t> </a:t>
            </a:r>
            <a:r>
              <a:rPr lang="en-US" altLang="nl-NL" dirty="0" err="1"/>
              <a:t>mensen</a:t>
            </a:r>
            <a:r>
              <a:rPr lang="en-US" altLang="nl-NL" dirty="0"/>
              <a:t> </a:t>
            </a:r>
            <a:r>
              <a:rPr lang="en-US" altLang="nl-NL" dirty="0" err="1"/>
              <a:t>stierven</a:t>
            </a:r>
            <a:r>
              <a:rPr lang="en-US" altLang="nl-NL" dirty="0"/>
              <a:t>.</a:t>
            </a:r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r>
              <a:rPr lang="en-US" altLang="nl-NL" dirty="0"/>
              <a:t>5 </a:t>
            </a:r>
            <a:r>
              <a:rPr lang="en-US" altLang="nl-NL" dirty="0" err="1"/>
              <a:t>mei</a:t>
            </a:r>
            <a:r>
              <a:rPr lang="en-US" altLang="nl-NL" dirty="0"/>
              <a:t> 1945: </a:t>
            </a:r>
            <a:r>
              <a:rPr lang="en-US" altLang="nl-NL" dirty="0" err="1"/>
              <a:t>capitulatie</a:t>
            </a:r>
            <a:r>
              <a:rPr lang="en-US" altLang="nl-NL" dirty="0"/>
              <a:t> van het </a:t>
            </a:r>
            <a:r>
              <a:rPr lang="en-US" altLang="nl-NL" dirty="0" err="1"/>
              <a:t>Duitse</a:t>
            </a:r>
            <a:r>
              <a:rPr lang="en-US" altLang="nl-NL" dirty="0"/>
              <a:t> leger in Nederland.</a:t>
            </a:r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endParaRPr lang="en-US" altLang="nl-NL" dirty="0"/>
          </a:p>
          <a:p>
            <a:pPr eaLnBrk="1" hangingPunct="1">
              <a:buFont typeface="Arial" charset="0"/>
              <a:buNone/>
            </a:pPr>
            <a:r>
              <a:rPr lang="en-US" altLang="nl-NL" dirty="0"/>
              <a:t> </a:t>
            </a:r>
          </a:p>
          <a:p>
            <a:pPr eaLnBrk="1" hangingPunct="1">
              <a:buFont typeface="Arial" charset="0"/>
              <a:buNone/>
            </a:pPr>
            <a:endParaRPr lang="nl-NL" alt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sz="2800" dirty="0"/>
              <a:t>De </a:t>
            </a:r>
            <a:r>
              <a:rPr lang="en-US" sz="2800" dirty="0" err="1"/>
              <a:t>bevrijding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1503281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9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687859" y="5837921"/>
            <a:ext cx="576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Canadese bevrijders in Amsterdam. 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27" y="752440"/>
            <a:ext cx="7139145" cy="500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50204"/>
      </p:ext>
    </p:extLst>
  </p:cSld>
  <p:clrMapOvr>
    <a:masterClrMapping/>
  </p:clrMapOvr>
</p:sld>
</file>

<file path=ppt/theme/theme1.xml><?xml version="1.0" encoding="utf-8"?>
<a:theme xmlns:a="http://schemas.openxmlformats.org/drawingml/2006/main" name="NU presentatie (blue)">
  <a:themeElements>
    <a:clrScheme name="Blauwe achtergrond met foto 1">
      <a:dk1>
        <a:srgbClr val="474747"/>
      </a:dk1>
      <a:lt1>
        <a:srgbClr val="FFFFFF"/>
      </a:lt1>
      <a:dk2>
        <a:srgbClr val="0066CC"/>
      </a:dk2>
      <a:lt2>
        <a:srgbClr val="FFFFFF"/>
      </a:lt2>
      <a:accent1>
        <a:srgbClr val="EE008C"/>
      </a:accent1>
      <a:accent2>
        <a:srgbClr val="039AD6"/>
      </a:accent2>
      <a:accent3>
        <a:srgbClr val="AAB8E2"/>
      </a:accent3>
      <a:accent4>
        <a:srgbClr val="DADADA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Blauwe achtergrond met foto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Blauwe achtergrond met foto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uwe achtergrond met foto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tte achtergrond">
  <a:themeElements>
    <a:clrScheme name="Witte achtergrond 2">
      <a:dk1>
        <a:srgbClr val="474747"/>
      </a:dk1>
      <a:lt1>
        <a:srgbClr val="FFFFFF"/>
      </a:lt1>
      <a:dk2>
        <a:srgbClr val="474747"/>
      </a:dk2>
      <a:lt2>
        <a:srgbClr val="B2B2B2"/>
      </a:lt2>
      <a:accent1>
        <a:srgbClr val="EE008C"/>
      </a:accent1>
      <a:accent2>
        <a:srgbClr val="039AD6"/>
      </a:accent2>
      <a:accent3>
        <a:srgbClr val="FFFFFF"/>
      </a:accent3>
      <a:accent4>
        <a:srgbClr val="3B3B3B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Witte achtergrond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Witte achtergrond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te achtergrond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Witte achtergrond">
  <a:themeElements>
    <a:clrScheme name="Witte achtergrond 2">
      <a:dk1>
        <a:srgbClr val="474747"/>
      </a:dk1>
      <a:lt1>
        <a:srgbClr val="FFFFFF"/>
      </a:lt1>
      <a:dk2>
        <a:srgbClr val="474747"/>
      </a:dk2>
      <a:lt2>
        <a:srgbClr val="B2B2B2"/>
      </a:lt2>
      <a:accent1>
        <a:srgbClr val="EE008C"/>
      </a:accent1>
      <a:accent2>
        <a:srgbClr val="039AD6"/>
      </a:accent2>
      <a:accent3>
        <a:srgbClr val="FFFFFF"/>
      </a:accent3>
      <a:accent4>
        <a:srgbClr val="3B3B3B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Witte achtergrond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Witte achtergrond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te achtergrond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 presentatie (blue)</Template>
  <TotalTime>1281</TotalTime>
  <Words>349</Words>
  <Application>Microsoft Macintosh PowerPoint</Application>
  <PresentationFormat>Diavoorstelling (4:3)</PresentationFormat>
  <Paragraphs>86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Verdana</vt:lpstr>
      <vt:lpstr>Wingdings</vt:lpstr>
      <vt:lpstr>NU presentatie (blue)</vt:lpstr>
      <vt:lpstr>Witte achtergrond</vt:lpstr>
      <vt:lpstr>1_Witte achtergrond</vt:lpstr>
      <vt:lpstr>§4.4 De bezetting van Nederland</vt:lpstr>
      <vt:lpstr>Het kenmerkend aspect</vt:lpstr>
      <vt:lpstr>De regering in ballingschap</vt:lpstr>
      <vt:lpstr>Nederland onder de Duitse bezetting</vt:lpstr>
      <vt:lpstr>Goed en fout in de oorlog</vt:lpstr>
      <vt:lpstr>PowerPoint-presentatie</vt:lpstr>
      <vt:lpstr>De jodenvervolging</vt:lpstr>
      <vt:lpstr>De bevrijding</vt:lpstr>
      <vt:lpstr>PowerPoint-presentatie</vt:lpstr>
    </vt:vector>
  </TitlesOfParts>
  <Company>Infinitas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Pincode Tweede Fase</dc:title>
  <dc:creator>Bernadette Hijstek</dc:creator>
  <dc:description>versie 1.0 - maart 2008</dc:description>
  <cp:lastModifiedBy>Jankees den Otter</cp:lastModifiedBy>
  <cp:revision>297</cp:revision>
  <cp:lastPrinted>2013-03-19T08:25:20Z</cp:lastPrinted>
  <dcterms:created xsi:type="dcterms:W3CDTF">2013-03-13T12:13:36Z</dcterms:created>
  <dcterms:modified xsi:type="dcterms:W3CDTF">2020-05-08T09:12:29Z</dcterms:modified>
</cp:coreProperties>
</file>